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A9"/>
    <a:srgbClr val="F53D4F"/>
    <a:srgbClr val="CC99FF"/>
    <a:srgbClr val="33CCFF"/>
    <a:srgbClr val="99FFCC"/>
    <a:srgbClr val="1C3CA6"/>
    <a:srgbClr val="66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580" y="-780"/>
      </p:cViewPr>
      <p:guideLst>
        <p:guide orient="horz" pos="234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2FA0F-4550-41D7-833D-51E91B75B820}" type="datetimeFigureOut">
              <a:rPr lang="it-IT" smtClean="0"/>
              <a:pPr/>
              <a:t>12/11/2015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2FBC7-6720-43F2-9DC4-84DACF8E1C9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361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65FB3-08B5-46A8-BCB4-232252EA10C1}" type="datetimeFigureOut">
              <a:rPr lang="it-IT" smtClean="0"/>
              <a:pPr/>
              <a:t>12/11/2015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3E578-7FA9-4B78-A26C-863262BCD75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1908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91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72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3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91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4976" y="1509713"/>
            <a:ext cx="8274051" cy="4613275"/>
          </a:xfrm>
        </p:spPr>
        <p:txBody>
          <a:bodyPr/>
          <a:lstStyle>
            <a:lvl1pPr marL="230400" indent="-230400">
              <a:buFont typeface="Calibri" pitchFamily="34" charset="0"/>
              <a:buChar char="→"/>
              <a:defRPr b="0"/>
            </a:lvl1pPr>
            <a:lvl2pPr marL="457200" indent="-230400">
              <a:buFont typeface="Arial" pitchFamily="34" charset="0"/>
              <a:buChar char="•"/>
              <a:defRPr/>
            </a:lvl2pPr>
            <a:lvl3pPr marL="914400">
              <a:buFont typeface="Calibri" pitchFamily="34" charset="0"/>
              <a:buChar char="–"/>
              <a:defRPr/>
            </a:lvl3pPr>
            <a:lvl4pPr marL="1371600">
              <a:buFont typeface="Trebuchet MS" pitchFamily="34" charset="0"/>
              <a:buChar char="–"/>
              <a:defRPr/>
            </a:lvl4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332655"/>
            <a:ext cx="8274050" cy="662707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1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466" y="1591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655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91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Freeform 6"/>
          <p:cNvSpPr>
            <a:spLocks noChangeAspect="1"/>
          </p:cNvSpPr>
          <p:nvPr/>
        </p:nvSpPr>
        <p:spPr bwMode="auto">
          <a:xfrm>
            <a:off x="6594232" y="6345632"/>
            <a:ext cx="2549769" cy="512371"/>
          </a:xfrm>
          <a:custGeom>
            <a:avLst/>
            <a:gdLst/>
            <a:ahLst/>
            <a:cxnLst>
              <a:cxn ang="0">
                <a:pos x="1196" y="0"/>
              </a:cxn>
              <a:cxn ang="0">
                <a:pos x="236" y="0"/>
              </a:cxn>
              <a:cxn ang="0">
                <a:pos x="0" y="212"/>
              </a:cxn>
              <a:cxn ang="0">
                <a:pos x="1196" y="212"/>
              </a:cxn>
              <a:cxn ang="0">
                <a:pos x="1196" y="0"/>
              </a:cxn>
            </a:cxnLst>
            <a:rect l="0" t="0" r="r" b="b"/>
            <a:pathLst>
              <a:path w="1196" h="212">
                <a:moveTo>
                  <a:pt x="1196" y="0"/>
                </a:moveTo>
                <a:cubicBezTo>
                  <a:pt x="236" y="0"/>
                  <a:pt x="236" y="0"/>
                  <a:pt x="236" y="0"/>
                </a:cubicBezTo>
                <a:cubicBezTo>
                  <a:pt x="106" y="0"/>
                  <a:pt x="0" y="95"/>
                  <a:pt x="0" y="212"/>
                </a:cubicBezTo>
                <a:cubicBezTo>
                  <a:pt x="1196" y="212"/>
                  <a:pt x="1196" y="212"/>
                  <a:pt x="1196" y="212"/>
                </a:cubicBezTo>
                <a:lnTo>
                  <a:pt x="1196" y="0"/>
                </a:lnTo>
                <a:close/>
              </a:path>
            </a:pathLst>
          </a:custGeom>
          <a:solidFill>
            <a:srgbClr val="F4E6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 rtl="0" fontAlgn="base">
              <a:spcBef>
                <a:spcPct val="50000"/>
              </a:spcBef>
              <a:spcAft>
                <a:spcPct val="0"/>
              </a:spcAft>
            </a:pPr>
            <a:endParaRPr lang="it-IT" sz="1200" kern="1200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63513"/>
            <a:ext cx="8274050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4439" rIns="0" bIns="4443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Slide </a:t>
            </a:r>
            <a:r>
              <a:rPr lang="it-IT" dirty="0" err="1" smtClean="0"/>
              <a:t>title</a:t>
            </a:r>
            <a:endParaRPr lang="it-IT" dirty="0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5" y="1509714"/>
            <a:ext cx="8274050" cy="461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Body text</a:t>
            </a:r>
          </a:p>
          <a:p>
            <a:pPr lvl="1"/>
            <a:r>
              <a:rPr lang="it-IT" dirty="0" smtClean="0"/>
              <a:t>First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Quotation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</p:txBody>
      </p:sp>
      <p:grpSp>
        <p:nvGrpSpPr>
          <p:cNvPr id="46" name="Group 45"/>
          <p:cNvGrpSpPr/>
          <p:nvPr/>
        </p:nvGrpSpPr>
        <p:grpSpPr>
          <a:xfrm>
            <a:off x="7037015" y="6505578"/>
            <a:ext cx="1832356" cy="226515"/>
            <a:chOff x="4653757" y="2387600"/>
            <a:chExt cx="5606520" cy="639763"/>
          </a:xfrm>
        </p:grpSpPr>
        <p:sp>
          <p:nvSpPr>
            <p:cNvPr id="47" name="Freeform 6"/>
            <p:cNvSpPr>
              <a:spLocks noEditPoints="1"/>
            </p:cNvSpPr>
            <p:nvPr userDrawn="1"/>
          </p:nvSpPr>
          <p:spPr bwMode="auto">
            <a:xfrm>
              <a:off x="6810376" y="2570163"/>
              <a:ext cx="524536" cy="457200"/>
            </a:xfrm>
            <a:custGeom>
              <a:avLst/>
              <a:gdLst/>
              <a:ahLst/>
              <a:cxnLst>
                <a:cxn ang="0">
                  <a:pos x="554" y="296"/>
                </a:cxn>
                <a:cxn ang="0">
                  <a:pos x="521" y="190"/>
                </a:cxn>
                <a:cxn ang="0">
                  <a:pos x="421" y="137"/>
                </a:cxn>
                <a:cxn ang="0">
                  <a:pos x="277" y="296"/>
                </a:cxn>
                <a:cxn ang="0">
                  <a:pos x="554" y="296"/>
                </a:cxn>
                <a:cxn ang="0">
                  <a:pos x="277" y="454"/>
                </a:cxn>
                <a:cxn ang="0">
                  <a:pos x="410" y="634"/>
                </a:cxn>
                <a:cxn ang="0">
                  <a:pos x="554" y="528"/>
                </a:cxn>
                <a:cxn ang="0">
                  <a:pos x="831" y="528"/>
                </a:cxn>
                <a:cxn ang="0">
                  <a:pos x="687" y="729"/>
                </a:cxn>
                <a:cxn ang="0">
                  <a:pos x="432" y="792"/>
                </a:cxn>
                <a:cxn ang="0">
                  <a:pos x="0" y="370"/>
                </a:cxn>
                <a:cxn ang="0">
                  <a:pos x="421" y="0"/>
                </a:cxn>
                <a:cxn ang="0">
                  <a:pos x="842" y="454"/>
                </a:cxn>
                <a:cxn ang="0">
                  <a:pos x="277" y="454"/>
                </a:cxn>
              </a:cxnLst>
              <a:rect l="0" t="0" r="r" b="b"/>
              <a:pathLst>
                <a:path w="842" h="792">
                  <a:moveTo>
                    <a:pt x="554" y="296"/>
                  </a:moveTo>
                  <a:cubicBezTo>
                    <a:pt x="554" y="264"/>
                    <a:pt x="543" y="222"/>
                    <a:pt x="521" y="190"/>
                  </a:cubicBezTo>
                  <a:cubicBezTo>
                    <a:pt x="499" y="158"/>
                    <a:pt x="465" y="137"/>
                    <a:pt x="421" y="137"/>
                  </a:cubicBezTo>
                  <a:cubicBezTo>
                    <a:pt x="310" y="148"/>
                    <a:pt x="288" y="211"/>
                    <a:pt x="277" y="296"/>
                  </a:cubicBezTo>
                  <a:cubicBezTo>
                    <a:pt x="554" y="296"/>
                    <a:pt x="554" y="296"/>
                    <a:pt x="554" y="296"/>
                  </a:cubicBezTo>
                  <a:moveTo>
                    <a:pt x="277" y="454"/>
                  </a:moveTo>
                  <a:cubicBezTo>
                    <a:pt x="277" y="549"/>
                    <a:pt x="299" y="634"/>
                    <a:pt x="410" y="634"/>
                  </a:cubicBezTo>
                  <a:cubicBezTo>
                    <a:pt x="499" y="634"/>
                    <a:pt x="543" y="592"/>
                    <a:pt x="554" y="528"/>
                  </a:cubicBezTo>
                  <a:cubicBezTo>
                    <a:pt x="831" y="528"/>
                    <a:pt x="831" y="528"/>
                    <a:pt x="831" y="528"/>
                  </a:cubicBezTo>
                  <a:cubicBezTo>
                    <a:pt x="820" y="623"/>
                    <a:pt x="765" y="687"/>
                    <a:pt x="687" y="729"/>
                  </a:cubicBezTo>
                  <a:cubicBezTo>
                    <a:pt x="620" y="771"/>
                    <a:pt x="532" y="792"/>
                    <a:pt x="432" y="792"/>
                  </a:cubicBezTo>
                  <a:cubicBezTo>
                    <a:pt x="122" y="792"/>
                    <a:pt x="0" y="666"/>
                    <a:pt x="0" y="370"/>
                  </a:cubicBezTo>
                  <a:cubicBezTo>
                    <a:pt x="0" y="126"/>
                    <a:pt x="177" y="0"/>
                    <a:pt x="421" y="0"/>
                  </a:cubicBezTo>
                  <a:cubicBezTo>
                    <a:pt x="742" y="0"/>
                    <a:pt x="842" y="169"/>
                    <a:pt x="842" y="454"/>
                  </a:cubicBezTo>
                  <a:lnTo>
                    <a:pt x="277" y="454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" name="Freeform 7"/>
            <p:cNvSpPr>
              <a:spLocks noEditPoints="1"/>
            </p:cNvSpPr>
            <p:nvPr userDrawn="1"/>
          </p:nvSpPr>
          <p:spPr bwMode="auto">
            <a:xfrm>
              <a:off x="4653757" y="2393950"/>
              <a:ext cx="615685" cy="620712"/>
            </a:xfrm>
            <a:custGeom>
              <a:avLst/>
              <a:gdLst/>
              <a:ahLst/>
              <a:cxnLst>
                <a:cxn ang="0">
                  <a:pos x="476" y="486"/>
                </a:cxn>
                <a:cxn ang="0">
                  <a:pos x="653" y="349"/>
                </a:cxn>
                <a:cxn ang="0">
                  <a:pos x="476" y="211"/>
                </a:cxn>
                <a:cxn ang="0">
                  <a:pos x="321" y="211"/>
                </a:cxn>
                <a:cxn ang="0">
                  <a:pos x="321" y="486"/>
                </a:cxn>
                <a:cxn ang="0">
                  <a:pos x="476" y="486"/>
                </a:cxn>
                <a:cxn ang="0">
                  <a:pos x="0" y="1078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986" y="349"/>
                </a:cxn>
                <a:cxn ang="0">
                  <a:pos x="520" y="687"/>
                </a:cxn>
                <a:cxn ang="0">
                  <a:pos x="321" y="687"/>
                </a:cxn>
                <a:cxn ang="0">
                  <a:pos x="321" y="1078"/>
                </a:cxn>
                <a:cxn ang="0">
                  <a:pos x="0" y="1078"/>
                </a:cxn>
              </a:cxnLst>
              <a:rect l="0" t="0" r="r" b="b"/>
              <a:pathLst>
                <a:path w="986" h="1078">
                  <a:moveTo>
                    <a:pt x="476" y="486"/>
                  </a:moveTo>
                  <a:cubicBezTo>
                    <a:pt x="598" y="476"/>
                    <a:pt x="653" y="423"/>
                    <a:pt x="653" y="349"/>
                  </a:cubicBezTo>
                  <a:cubicBezTo>
                    <a:pt x="653" y="264"/>
                    <a:pt x="598" y="211"/>
                    <a:pt x="476" y="211"/>
                  </a:cubicBezTo>
                  <a:cubicBezTo>
                    <a:pt x="321" y="211"/>
                    <a:pt x="321" y="211"/>
                    <a:pt x="321" y="211"/>
                  </a:cubicBezTo>
                  <a:cubicBezTo>
                    <a:pt x="321" y="486"/>
                    <a:pt x="321" y="486"/>
                    <a:pt x="321" y="486"/>
                  </a:cubicBezTo>
                  <a:cubicBezTo>
                    <a:pt x="476" y="486"/>
                    <a:pt x="476" y="486"/>
                    <a:pt x="476" y="486"/>
                  </a:cubicBezTo>
                  <a:moveTo>
                    <a:pt x="0" y="107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797" y="0"/>
                    <a:pt x="986" y="84"/>
                    <a:pt x="986" y="349"/>
                  </a:cubicBezTo>
                  <a:cubicBezTo>
                    <a:pt x="986" y="603"/>
                    <a:pt x="797" y="687"/>
                    <a:pt x="520" y="687"/>
                  </a:cubicBezTo>
                  <a:cubicBezTo>
                    <a:pt x="321" y="687"/>
                    <a:pt x="321" y="687"/>
                    <a:pt x="321" y="687"/>
                  </a:cubicBezTo>
                  <a:cubicBezTo>
                    <a:pt x="321" y="1078"/>
                    <a:pt x="321" y="1078"/>
                    <a:pt x="321" y="1078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Freeform 8"/>
            <p:cNvSpPr>
              <a:spLocks noEditPoints="1"/>
            </p:cNvSpPr>
            <p:nvPr userDrawn="1"/>
          </p:nvSpPr>
          <p:spPr bwMode="auto">
            <a:xfrm>
              <a:off x="5276321" y="2570163"/>
              <a:ext cx="565811" cy="457200"/>
            </a:xfrm>
            <a:custGeom>
              <a:avLst/>
              <a:gdLst/>
              <a:ahLst/>
              <a:cxnLst>
                <a:cxn ang="0">
                  <a:pos x="454" y="623"/>
                </a:cxn>
                <a:cxn ang="0">
                  <a:pos x="609" y="391"/>
                </a:cxn>
                <a:cxn ang="0">
                  <a:pos x="454" y="158"/>
                </a:cxn>
                <a:cxn ang="0">
                  <a:pos x="299" y="391"/>
                </a:cxn>
                <a:cxn ang="0">
                  <a:pos x="454" y="623"/>
                </a:cxn>
                <a:cxn ang="0">
                  <a:pos x="908" y="391"/>
                </a:cxn>
                <a:cxn ang="0">
                  <a:pos x="454" y="792"/>
                </a:cxn>
                <a:cxn ang="0">
                  <a:pos x="0" y="391"/>
                </a:cxn>
                <a:cxn ang="0">
                  <a:pos x="454" y="0"/>
                </a:cxn>
                <a:cxn ang="0">
                  <a:pos x="908" y="391"/>
                </a:cxn>
              </a:cxnLst>
              <a:rect l="0" t="0" r="r" b="b"/>
              <a:pathLst>
                <a:path w="908" h="792">
                  <a:moveTo>
                    <a:pt x="454" y="623"/>
                  </a:moveTo>
                  <a:cubicBezTo>
                    <a:pt x="576" y="623"/>
                    <a:pt x="609" y="497"/>
                    <a:pt x="609" y="391"/>
                  </a:cubicBezTo>
                  <a:cubicBezTo>
                    <a:pt x="609" y="285"/>
                    <a:pt x="576" y="158"/>
                    <a:pt x="454" y="158"/>
                  </a:cubicBezTo>
                  <a:cubicBezTo>
                    <a:pt x="332" y="158"/>
                    <a:pt x="299" y="285"/>
                    <a:pt x="299" y="391"/>
                  </a:cubicBezTo>
                  <a:cubicBezTo>
                    <a:pt x="299" y="497"/>
                    <a:pt x="332" y="623"/>
                    <a:pt x="454" y="623"/>
                  </a:cubicBezTo>
                  <a:moveTo>
                    <a:pt x="908" y="391"/>
                  </a:moveTo>
                  <a:cubicBezTo>
                    <a:pt x="908" y="666"/>
                    <a:pt x="697" y="792"/>
                    <a:pt x="454" y="792"/>
                  </a:cubicBezTo>
                  <a:cubicBezTo>
                    <a:pt x="210" y="792"/>
                    <a:pt x="0" y="666"/>
                    <a:pt x="0" y="391"/>
                  </a:cubicBezTo>
                  <a:cubicBezTo>
                    <a:pt x="0" y="116"/>
                    <a:pt x="210" y="0"/>
                    <a:pt x="454" y="0"/>
                  </a:cubicBezTo>
                  <a:cubicBezTo>
                    <a:pt x="697" y="0"/>
                    <a:pt x="908" y="116"/>
                    <a:pt x="908" y="391"/>
                  </a:cubicBez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Freeform 9"/>
            <p:cNvSpPr>
              <a:spLocks/>
            </p:cNvSpPr>
            <p:nvPr userDrawn="1"/>
          </p:nvSpPr>
          <p:spPr bwMode="auto">
            <a:xfrm>
              <a:off x="5876529" y="2570163"/>
              <a:ext cx="471223" cy="457200"/>
            </a:xfrm>
            <a:custGeom>
              <a:avLst/>
              <a:gdLst/>
              <a:ahLst/>
              <a:cxnLst>
                <a:cxn ang="0">
                  <a:pos x="465" y="253"/>
                </a:cxn>
                <a:cxn ang="0">
                  <a:pos x="443" y="190"/>
                </a:cxn>
                <a:cxn ang="0">
                  <a:pos x="366" y="158"/>
                </a:cxn>
                <a:cxn ang="0">
                  <a:pos x="288" y="232"/>
                </a:cxn>
                <a:cxn ang="0">
                  <a:pos x="598" y="338"/>
                </a:cxn>
                <a:cxn ang="0">
                  <a:pos x="753" y="539"/>
                </a:cxn>
                <a:cxn ang="0">
                  <a:pos x="377" y="792"/>
                </a:cxn>
                <a:cxn ang="0">
                  <a:pos x="0" y="528"/>
                </a:cxn>
                <a:cxn ang="0">
                  <a:pos x="288" y="528"/>
                </a:cxn>
                <a:cxn ang="0">
                  <a:pos x="310" y="592"/>
                </a:cxn>
                <a:cxn ang="0">
                  <a:pos x="377" y="623"/>
                </a:cxn>
                <a:cxn ang="0">
                  <a:pos x="476" y="560"/>
                </a:cxn>
                <a:cxn ang="0">
                  <a:pos x="11" y="232"/>
                </a:cxn>
                <a:cxn ang="0">
                  <a:pos x="377" y="0"/>
                </a:cxn>
                <a:cxn ang="0">
                  <a:pos x="742" y="253"/>
                </a:cxn>
                <a:cxn ang="0">
                  <a:pos x="465" y="253"/>
                </a:cxn>
              </a:cxnLst>
              <a:rect l="0" t="0" r="r" b="b"/>
              <a:pathLst>
                <a:path w="753" h="792">
                  <a:moveTo>
                    <a:pt x="465" y="253"/>
                  </a:moveTo>
                  <a:cubicBezTo>
                    <a:pt x="465" y="222"/>
                    <a:pt x="454" y="200"/>
                    <a:pt x="443" y="190"/>
                  </a:cubicBezTo>
                  <a:cubicBezTo>
                    <a:pt x="432" y="169"/>
                    <a:pt x="399" y="158"/>
                    <a:pt x="366" y="158"/>
                  </a:cubicBezTo>
                  <a:cubicBezTo>
                    <a:pt x="321" y="158"/>
                    <a:pt x="288" y="190"/>
                    <a:pt x="288" y="232"/>
                  </a:cubicBezTo>
                  <a:cubicBezTo>
                    <a:pt x="288" y="285"/>
                    <a:pt x="410" y="285"/>
                    <a:pt x="598" y="338"/>
                  </a:cubicBezTo>
                  <a:cubicBezTo>
                    <a:pt x="698" y="370"/>
                    <a:pt x="753" y="423"/>
                    <a:pt x="753" y="539"/>
                  </a:cubicBezTo>
                  <a:cubicBezTo>
                    <a:pt x="753" y="740"/>
                    <a:pt x="565" y="792"/>
                    <a:pt x="377" y="792"/>
                  </a:cubicBezTo>
                  <a:cubicBezTo>
                    <a:pt x="188" y="792"/>
                    <a:pt x="0" y="750"/>
                    <a:pt x="0" y="528"/>
                  </a:cubicBezTo>
                  <a:cubicBezTo>
                    <a:pt x="288" y="528"/>
                    <a:pt x="288" y="528"/>
                    <a:pt x="288" y="528"/>
                  </a:cubicBezTo>
                  <a:cubicBezTo>
                    <a:pt x="277" y="549"/>
                    <a:pt x="288" y="571"/>
                    <a:pt x="310" y="592"/>
                  </a:cubicBezTo>
                  <a:cubicBezTo>
                    <a:pt x="321" y="613"/>
                    <a:pt x="343" y="623"/>
                    <a:pt x="377" y="623"/>
                  </a:cubicBezTo>
                  <a:cubicBezTo>
                    <a:pt x="432" y="623"/>
                    <a:pt x="476" y="602"/>
                    <a:pt x="476" y="560"/>
                  </a:cubicBezTo>
                  <a:cubicBezTo>
                    <a:pt x="476" y="423"/>
                    <a:pt x="11" y="507"/>
                    <a:pt x="11" y="232"/>
                  </a:cubicBezTo>
                  <a:cubicBezTo>
                    <a:pt x="11" y="53"/>
                    <a:pt x="222" y="0"/>
                    <a:pt x="377" y="0"/>
                  </a:cubicBezTo>
                  <a:cubicBezTo>
                    <a:pt x="565" y="0"/>
                    <a:pt x="731" y="42"/>
                    <a:pt x="742" y="253"/>
                  </a:cubicBezTo>
                  <a:cubicBezTo>
                    <a:pt x="465" y="253"/>
                    <a:pt x="465" y="253"/>
                    <a:pt x="465" y="253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Freeform 10"/>
            <p:cNvSpPr>
              <a:spLocks/>
            </p:cNvSpPr>
            <p:nvPr userDrawn="1"/>
          </p:nvSpPr>
          <p:spPr bwMode="auto">
            <a:xfrm>
              <a:off x="6375269" y="2454276"/>
              <a:ext cx="386953" cy="573087"/>
            </a:xfrm>
            <a:custGeom>
              <a:avLst/>
              <a:gdLst/>
              <a:ahLst/>
              <a:cxnLst>
                <a:cxn ang="0">
                  <a:pos x="155" y="222"/>
                </a:cxn>
                <a:cxn ang="0">
                  <a:pos x="155" y="105"/>
                </a:cxn>
                <a:cxn ang="0">
                  <a:pos x="454" y="0"/>
                </a:cxn>
                <a:cxn ang="0">
                  <a:pos x="454" y="222"/>
                </a:cxn>
                <a:cxn ang="0">
                  <a:pos x="620" y="222"/>
                </a:cxn>
                <a:cxn ang="0">
                  <a:pos x="620" y="401"/>
                </a:cxn>
                <a:cxn ang="0">
                  <a:pos x="454" y="401"/>
                </a:cxn>
                <a:cxn ang="0">
                  <a:pos x="454" y="698"/>
                </a:cxn>
                <a:cxn ang="0">
                  <a:pos x="509" y="814"/>
                </a:cxn>
                <a:cxn ang="0">
                  <a:pos x="620" y="814"/>
                </a:cxn>
                <a:cxn ang="0">
                  <a:pos x="620" y="972"/>
                </a:cxn>
                <a:cxn ang="0">
                  <a:pos x="465" y="993"/>
                </a:cxn>
                <a:cxn ang="0">
                  <a:pos x="155" y="740"/>
                </a:cxn>
                <a:cxn ang="0">
                  <a:pos x="155" y="401"/>
                </a:cxn>
                <a:cxn ang="0">
                  <a:pos x="0" y="401"/>
                </a:cxn>
                <a:cxn ang="0">
                  <a:pos x="0" y="222"/>
                </a:cxn>
                <a:cxn ang="0">
                  <a:pos x="155" y="222"/>
                </a:cxn>
              </a:cxnLst>
              <a:rect l="0" t="0" r="r" b="b"/>
              <a:pathLst>
                <a:path w="620" h="993">
                  <a:moveTo>
                    <a:pt x="155" y="222"/>
                  </a:moveTo>
                  <a:cubicBezTo>
                    <a:pt x="155" y="105"/>
                    <a:pt x="155" y="105"/>
                    <a:pt x="155" y="105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54" y="222"/>
                    <a:pt x="454" y="222"/>
                    <a:pt x="454" y="222"/>
                  </a:cubicBezTo>
                  <a:cubicBezTo>
                    <a:pt x="620" y="222"/>
                    <a:pt x="620" y="222"/>
                    <a:pt x="620" y="222"/>
                  </a:cubicBezTo>
                  <a:cubicBezTo>
                    <a:pt x="620" y="401"/>
                    <a:pt x="620" y="401"/>
                    <a:pt x="620" y="401"/>
                  </a:cubicBezTo>
                  <a:cubicBezTo>
                    <a:pt x="454" y="401"/>
                    <a:pt x="454" y="401"/>
                    <a:pt x="454" y="401"/>
                  </a:cubicBezTo>
                  <a:cubicBezTo>
                    <a:pt x="454" y="698"/>
                    <a:pt x="454" y="698"/>
                    <a:pt x="454" y="698"/>
                  </a:cubicBezTo>
                  <a:cubicBezTo>
                    <a:pt x="454" y="719"/>
                    <a:pt x="443" y="814"/>
                    <a:pt x="509" y="814"/>
                  </a:cubicBezTo>
                  <a:cubicBezTo>
                    <a:pt x="542" y="814"/>
                    <a:pt x="587" y="814"/>
                    <a:pt x="620" y="814"/>
                  </a:cubicBezTo>
                  <a:cubicBezTo>
                    <a:pt x="620" y="972"/>
                    <a:pt x="620" y="972"/>
                    <a:pt x="620" y="972"/>
                  </a:cubicBezTo>
                  <a:cubicBezTo>
                    <a:pt x="553" y="993"/>
                    <a:pt x="509" y="993"/>
                    <a:pt x="465" y="993"/>
                  </a:cubicBezTo>
                  <a:cubicBezTo>
                    <a:pt x="265" y="993"/>
                    <a:pt x="144" y="962"/>
                    <a:pt x="155" y="740"/>
                  </a:cubicBezTo>
                  <a:cubicBezTo>
                    <a:pt x="155" y="401"/>
                    <a:pt x="155" y="401"/>
                    <a:pt x="155" y="401"/>
                  </a:cubicBezTo>
                  <a:cubicBezTo>
                    <a:pt x="0" y="401"/>
                    <a:pt x="0" y="401"/>
                    <a:pt x="0" y="401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155" y="222"/>
                    <a:pt x="155" y="222"/>
                    <a:pt x="155" y="222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2" name="Freeform 11"/>
            <p:cNvSpPr>
              <a:spLocks noEditPoints="1"/>
            </p:cNvSpPr>
            <p:nvPr userDrawn="1"/>
          </p:nvSpPr>
          <p:spPr bwMode="auto">
            <a:xfrm>
              <a:off x="7405423" y="2387600"/>
              <a:ext cx="110067" cy="6207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" name="Freeform 12"/>
            <p:cNvSpPr>
              <a:spLocks noEditPoints="1"/>
            </p:cNvSpPr>
            <p:nvPr userDrawn="1"/>
          </p:nvSpPr>
          <p:spPr bwMode="auto">
            <a:xfrm>
              <a:off x="7405423" y="2387600"/>
              <a:ext cx="110067" cy="6207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" name="Freeform 13"/>
            <p:cNvSpPr>
              <a:spLocks/>
            </p:cNvSpPr>
            <p:nvPr userDrawn="1"/>
          </p:nvSpPr>
          <p:spPr bwMode="auto">
            <a:xfrm>
              <a:off x="7570524" y="2460626"/>
              <a:ext cx="290644" cy="560387"/>
            </a:xfrm>
            <a:custGeom>
              <a:avLst/>
              <a:gdLst/>
              <a:ahLst/>
              <a:cxnLst>
                <a:cxn ang="0">
                  <a:pos x="132" y="201"/>
                </a:cxn>
                <a:cxn ang="0">
                  <a:pos x="132" y="42"/>
                </a:cxn>
                <a:cxn ang="0">
                  <a:pos x="288" y="0"/>
                </a:cxn>
                <a:cxn ang="0">
                  <a:pos x="288" y="201"/>
                </a:cxn>
                <a:cxn ang="0">
                  <a:pos x="465" y="201"/>
                </a:cxn>
                <a:cxn ang="0">
                  <a:pos x="465" y="307"/>
                </a:cxn>
                <a:cxn ang="0">
                  <a:pos x="288" y="307"/>
                </a:cxn>
                <a:cxn ang="0">
                  <a:pos x="288" y="793"/>
                </a:cxn>
                <a:cxn ang="0">
                  <a:pos x="387" y="867"/>
                </a:cxn>
                <a:cxn ang="0">
                  <a:pos x="465" y="857"/>
                </a:cxn>
                <a:cxn ang="0">
                  <a:pos x="465" y="973"/>
                </a:cxn>
                <a:cxn ang="0">
                  <a:pos x="354" y="973"/>
                </a:cxn>
                <a:cxn ang="0">
                  <a:pos x="254" y="973"/>
                </a:cxn>
                <a:cxn ang="0">
                  <a:pos x="166" y="920"/>
                </a:cxn>
                <a:cxn ang="0">
                  <a:pos x="132" y="783"/>
                </a:cxn>
                <a:cxn ang="0">
                  <a:pos x="132" y="307"/>
                </a:cxn>
                <a:cxn ang="0">
                  <a:pos x="0" y="307"/>
                </a:cxn>
                <a:cxn ang="0">
                  <a:pos x="0" y="201"/>
                </a:cxn>
                <a:cxn ang="0">
                  <a:pos x="132" y="201"/>
                </a:cxn>
              </a:cxnLst>
              <a:rect l="0" t="0" r="r" b="b"/>
              <a:pathLst>
                <a:path w="465" h="973">
                  <a:moveTo>
                    <a:pt x="132" y="201"/>
                  </a:moveTo>
                  <a:cubicBezTo>
                    <a:pt x="132" y="42"/>
                    <a:pt x="132" y="42"/>
                    <a:pt x="132" y="42"/>
                  </a:cubicBezTo>
                  <a:cubicBezTo>
                    <a:pt x="288" y="0"/>
                    <a:pt x="288" y="0"/>
                    <a:pt x="288" y="0"/>
                  </a:cubicBezTo>
                  <a:cubicBezTo>
                    <a:pt x="288" y="201"/>
                    <a:pt x="288" y="201"/>
                    <a:pt x="288" y="201"/>
                  </a:cubicBezTo>
                  <a:cubicBezTo>
                    <a:pt x="465" y="201"/>
                    <a:pt x="465" y="201"/>
                    <a:pt x="465" y="201"/>
                  </a:cubicBezTo>
                  <a:cubicBezTo>
                    <a:pt x="465" y="307"/>
                    <a:pt x="465" y="307"/>
                    <a:pt x="465" y="307"/>
                  </a:cubicBezTo>
                  <a:cubicBezTo>
                    <a:pt x="288" y="307"/>
                    <a:pt x="288" y="307"/>
                    <a:pt x="288" y="307"/>
                  </a:cubicBezTo>
                  <a:cubicBezTo>
                    <a:pt x="288" y="793"/>
                    <a:pt x="288" y="793"/>
                    <a:pt x="288" y="793"/>
                  </a:cubicBezTo>
                  <a:cubicBezTo>
                    <a:pt x="288" y="846"/>
                    <a:pt x="332" y="867"/>
                    <a:pt x="387" y="867"/>
                  </a:cubicBezTo>
                  <a:cubicBezTo>
                    <a:pt x="409" y="867"/>
                    <a:pt x="443" y="867"/>
                    <a:pt x="465" y="857"/>
                  </a:cubicBezTo>
                  <a:cubicBezTo>
                    <a:pt x="465" y="973"/>
                    <a:pt x="465" y="973"/>
                    <a:pt x="465" y="973"/>
                  </a:cubicBezTo>
                  <a:cubicBezTo>
                    <a:pt x="431" y="973"/>
                    <a:pt x="398" y="973"/>
                    <a:pt x="354" y="973"/>
                  </a:cubicBezTo>
                  <a:cubicBezTo>
                    <a:pt x="321" y="973"/>
                    <a:pt x="299" y="973"/>
                    <a:pt x="254" y="973"/>
                  </a:cubicBezTo>
                  <a:cubicBezTo>
                    <a:pt x="232" y="962"/>
                    <a:pt x="199" y="952"/>
                    <a:pt x="166" y="920"/>
                  </a:cubicBezTo>
                  <a:cubicBezTo>
                    <a:pt x="143" y="888"/>
                    <a:pt x="132" y="878"/>
                    <a:pt x="132" y="783"/>
                  </a:cubicBezTo>
                  <a:cubicBezTo>
                    <a:pt x="132" y="307"/>
                    <a:pt x="132" y="307"/>
                    <a:pt x="132" y="307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132" y="201"/>
                    <a:pt x="132" y="201"/>
                    <a:pt x="132" y="201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" name="Freeform 14"/>
            <p:cNvSpPr>
              <a:spLocks noEditPoints="1"/>
            </p:cNvSpPr>
            <p:nvPr userDrawn="1"/>
          </p:nvSpPr>
          <p:spPr bwMode="auto">
            <a:xfrm>
              <a:off x="7902444" y="2563813"/>
              <a:ext cx="421348" cy="457200"/>
            </a:xfrm>
            <a:custGeom>
              <a:avLst/>
              <a:gdLst/>
              <a:ahLst/>
              <a:cxnLst>
                <a:cxn ang="0">
                  <a:pos x="377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21" y="412"/>
                </a:cxn>
                <a:cxn ang="0">
                  <a:pos x="377" y="412"/>
                </a:cxn>
                <a:cxn ang="0">
                  <a:pos x="521" y="307"/>
                </a:cxn>
                <a:cxn ang="0">
                  <a:pos x="355" y="106"/>
                </a:cxn>
                <a:cxn ang="0">
                  <a:pos x="211" y="222"/>
                </a:cxn>
                <a:cxn ang="0">
                  <a:pos x="56" y="222"/>
                </a:cxn>
                <a:cxn ang="0">
                  <a:pos x="343" y="0"/>
                </a:cxn>
                <a:cxn ang="0">
                  <a:pos x="676" y="254"/>
                </a:cxn>
                <a:cxn ang="0">
                  <a:pos x="676" y="613"/>
                </a:cxn>
                <a:cxn ang="0">
                  <a:pos x="676" y="772"/>
                </a:cxn>
                <a:cxn ang="0">
                  <a:pos x="576" y="772"/>
                </a:cxn>
                <a:cxn ang="0">
                  <a:pos x="532" y="761"/>
                </a:cxn>
                <a:cxn ang="0">
                  <a:pos x="521" y="666"/>
                </a:cxn>
                <a:cxn ang="0">
                  <a:pos x="277" y="793"/>
                </a:cxn>
                <a:cxn ang="0">
                  <a:pos x="0" y="582"/>
                </a:cxn>
                <a:cxn ang="0">
                  <a:pos x="388" y="307"/>
                </a:cxn>
                <a:cxn ang="0">
                  <a:pos x="521" y="307"/>
                </a:cxn>
              </a:cxnLst>
              <a:rect l="0" t="0" r="r" b="b"/>
              <a:pathLst>
                <a:path w="676" h="793">
                  <a:moveTo>
                    <a:pt x="377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33" y="698"/>
                    <a:pt x="310" y="698"/>
                  </a:cubicBezTo>
                  <a:cubicBezTo>
                    <a:pt x="487" y="698"/>
                    <a:pt x="521" y="550"/>
                    <a:pt x="521" y="412"/>
                  </a:cubicBezTo>
                  <a:cubicBezTo>
                    <a:pt x="377" y="412"/>
                    <a:pt x="377" y="412"/>
                    <a:pt x="377" y="412"/>
                  </a:cubicBezTo>
                  <a:moveTo>
                    <a:pt x="521" y="307"/>
                  </a:moveTo>
                  <a:cubicBezTo>
                    <a:pt x="521" y="180"/>
                    <a:pt x="510" y="106"/>
                    <a:pt x="355" y="106"/>
                  </a:cubicBezTo>
                  <a:cubicBezTo>
                    <a:pt x="277" y="106"/>
                    <a:pt x="211" y="148"/>
                    <a:pt x="211" y="222"/>
                  </a:cubicBezTo>
                  <a:cubicBezTo>
                    <a:pt x="56" y="222"/>
                    <a:pt x="56" y="222"/>
                    <a:pt x="56" y="222"/>
                  </a:cubicBezTo>
                  <a:cubicBezTo>
                    <a:pt x="56" y="64"/>
                    <a:pt x="188" y="0"/>
                    <a:pt x="343" y="0"/>
                  </a:cubicBezTo>
                  <a:cubicBezTo>
                    <a:pt x="510" y="0"/>
                    <a:pt x="676" y="42"/>
                    <a:pt x="676" y="254"/>
                  </a:cubicBezTo>
                  <a:cubicBezTo>
                    <a:pt x="676" y="613"/>
                    <a:pt x="676" y="613"/>
                    <a:pt x="676" y="613"/>
                  </a:cubicBezTo>
                  <a:cubicBezTo>
                    <a:pt x="676" y="645"/>
                    <a:pt x="676" y="708"/>
                    <a:pt x="676" y="772"/>
                  </a:cubicBezTo>
                  <a:cubicBezTo>
                    <a:pt x="576" y="772"/>
                    <a:pt x="576" y="772"/>
                    <a:pt x="576" y="772"/>
                  </a:cubicBezTo>
                  <a:cubicBezTo>
                    <a:pt x="565" y="772"/>
                    <a:pt x="532" y="782"/>
                    <a:pt x="532" y="761"/>
                  </a:cubicBezTo>
                  <a:cubicBezTo>
                    <a:pt x="532" y="729"/>
                    <a:pt x="532" y="698"/>
                    <a:pt x="521" y="666"/>
                  </a:cubicBezTo>
                  <a:cubicBezTo>
                    <a:pt x="476" y="761"/>
                    <a:pt x="388" y="793"/>
                    <a:pt x="277" y="793"/>
                  </a:cubicBezTo>
                  <a:cubicBezTo>
                    <a:pt x="144" y="793"/>
                    <a:pt x="0" y="729"/>
                    <a:pt x="0" y="582"/>
                  </a:cubicBezTo>
                  <a:cubicBezTo>
                    <a:pt x="0" y="370"/>
                    <a:pt x="200" y="307"/>
                    <a:pt x="388" y="307"/>
                  </a:cubicBezTo>
                  <a:lnTo>
                    <a:pt x="521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Rectangle 15"/>
            <p:cNvSpPr>
              <a:spLocks noChangeArrowheads="1"/>
            </p:cNvSpPr>
            <p:nvPr userDrawn="1"/>
          </p:nvSpPr>
          <p:spPr bwMode="auto">
            <a:xfrm>
              <a:off x="8414941" y="2387600"/>
              <a:ext cx="89429" cy="620712"/>
            </a:xfrm>
            <a:prstGeom prst="rect">
              <a:avLst/>
            </a:pr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Freeform 16"/>
            <p:cNvSpPr>
              <a:spLocks noEditPoints="1"/>
            </p:cNvSpPr>
            <p:nvPr userDrawn="1"/>
          </p:nvSpPr>
          <p:spPr bwMode="auto">
            <a:xfrm>
              <a:off x="8614437" y="2387600"/>
              <a:ext cx="110067" cy="6207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close/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close/>
                  <a:moveTo>
                    <a:pt x="4" y="391"/>
                  </a:moveTo>
                  <a:lnTo>
                    <a:pt x="4" y="391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" name="Freeform 17"/>
            <p:cNvSpPr>
              <a:spLocks noEditPoints="1"/>
            </p:cNvSpPr>
            <p:nvPr userDrawn="1"/>
          </p:nvSpPr>
          <p:spPr bwMode="auto">
            <a:xfrm>
              <a:off x="8614437" y="2387600"/>
              <a:ext cx="110067" cy="6207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" y="0"/>
                </a:cxn>
                <a:cxn ang="0">
                  <a:pos x="64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119"/>
                </a:cxn>
                <a:cxn ang="0">
                  <a:pos x="60" y="119"/>
                </a:cxn>
                <a:cxn ang="0">
                  <a:pos x="60" y="391"/>
                </a:cxn>
                <a:cxn ang="0">
                  <a:pos x="4" y="391"/>
                </a:cxn>
                <a:cxn ang="0">
                  <a:pos x="4" y="391"/>
                </a:cxn>
              </a:cxnLst>
              <a:rect l="0" t="0" r="r" b="b"/>
              <a:pathLst>
                <a:path w="64" h="391">
                  <a:moveTo>
                    <a:pt x="0" y="0"/>
                  </a:moveTo>
                  <a:lnTo>
                    <a:pt x="64" y="0"/>
                  </a:lnTo>
                  <a:lnTo>
                    <a:pt x="64" y="58"/>
                  </a:lnTo>
                  <a:lnTo>
                    <a:pt x="0" y="58"/>
                  </a:ln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60" y="391"/>
                  </a:moveTo>
                  <a:lnTo>
                    <a:pt x="4" y="391"/>
                  </a:lnTo>
                  <a:lnTo>
                    <a:pt x="4" y="119"/>
                  </a:lnTo>
                  <a:lnTo>
                    <a:pt x="60" y="119"/>
                  </a:lnTo>
                  <a:lnTo>
                    <a:pt x="60" y="391"/>
                  </a:lnTo>
                  <a:moveTo>
                    <a:pt x="4" y="391"/>
                  </a:moveTo>
                  <a:lnTo>
                    <a:pt x="4" y="391"/>
                  </a:ln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" name="Freeform 18"/>
            <p:cNvSpPr>
              <a:spLocks noEditPoints="1"/>
            </p:cNvSpPr>
            <p:nvPr userDrawn="1"/>
          </p:nvSpPr>
          <p:spPr bwMode="auto">
            <a:xfrm>
              <a:off x="8801894" y="2563813"/>
              <a:ext cx="412750" cy="457200"/>
            </a:xfrm>
            <a:custGeom>
              <a:avLst/>
              <a:gdLst/>
              <a:ahLst/>
              <a:cxnLst>
                <a:cxn ang="0">
                  <a:pos x="365" y="412"/>
                </a:cxn>
                <a:cxn ang="0">
                  <a:pos x="155" y="550"/>
                </a:cxn>
                <a:cxn ang="0">
                  <a:pos x="310" y="698"/>
                </a:cxn>
                <a:cxn ang="0">
                  <a:pos x="509" y="412"/>
                </a:cxn>
                <a:cxn ang="0">
                  <a:pos x="365" y="412"/>
                </a:cxn>
                <a:cxn ang="0">
                  <a:pos x="509" y="307"/>
                </a:cxn>
                <a:cxn ang="0">
                  <a:pos x="343" y="106"/>
                </a:cxn>
                <a:cxn ang="0">
                  <a:pos x="199" y="222"/>
                </a:cxn>
                <a:cxn ang="0">
                  <a:pos x="44" y="222"/>
                </a:cxn>
                <a:cxn ang="0">
                  <a:pos x="343" y="0"/>
                </a:cxn>
                <a:cxn ang="0">
                  <a:pos x="664" y="254"/>
                </a:cxn>
                <a:cxn ang="0">
                  <a:pos x="664" y="613"/>
                </a:cxn>
                <a:cxn ang="0">
                  <a:pos x="664" y="772"/>
                </a:cxn>
                <a:cxn ang="0">
                  <a:pos x="565" y="772"/>
                </a:cxn>
                <a:cxn ang="0">
                  <a:pos x="531" y="761"/>
                </a:cxn>
                <a:cxn ang="0">
                  <a:pos x="520" y="666"/>
                </a:cxn>
                <a:cxn ang="0">
                  <a:pos x="266" y="793"/>
                </a:cxn>
                <a:cxn ang="0">
                  <a:pos x="0" y="582"/>
                </a:cxn>
                <a:cxn ang="0">
                  <a:pos x="376" y="307"/>
                </a:cxn>
                <a:cxn ang="0">
                  <a:pos x="509" y="307"/>
                </a:cxn>
              </a:cxnLst>
              <a:rect l="0" t="0" r="r" b="b"/>
              <a:pathLst>
                <a:path w="664" h="793">
                  <a:moveTo>
                    <a:pt x="365" y="412"/>
                  </a:moveTo>
                  <a:cubicBezTo>
                    <a:pt x="277" y="412"/>
                    <a:pt x="155" y="444"/>
                    <a:pt x="155" y="550"/>
                  </a:cubicBezTo>
                  <a:cubicBezTo>
                    <a:pt x="155" y="645"/>
                    <a:pt x="221" y="698"/>
                    <a:pt x="310" y="698"/>
                  </a:cubicBezTo>
                  <a:cubicBezTo>
                    <a:pt x="487" y="698"/>
                    <a:pt x="520" y="550"/>
                    <a:pt x="509" y="412"/>
                  </a:cubicBezTo>
                  <a:cubicBezTo>
                    <a:pt x="365" y="412"/>
                    <a:pt x="365" y="412"/>
                    <a:pt x="365" y="412"/>
                  </a:cubicBezTo>
                  <a:moveTo>
                    <a:pt x="509" y="307"/>
                  </a:moveTo>
                  <a:cubicBezTo>
                    <a:pt x="509" y="180"/>
                    <a:pt x="509" y="106"/>
                    <a:pt x="343" y="106"/>
                  </a:cubicBezTo>
                  <a:cubicBezTo>
                    <a:pt x="277" y="106"/>
                    <a:pt x="199" y="148"/>
                    <a:pt x="199" y="222"/>
                  </a:cubicBezTo>
                  <a:cubicBezTo>
                    <a:pt x="44" y="222"/>
                    <a:pt x="44" y="222"/>
                    <a:pt x="44" y="222"/>
                  </a:cubicBezTo>
                  <a:cubicBezTo>
                    <a:pt x="55" y="64"/>
                    <a:pt x="188" y="0"/>
                    <a:pt x="343" y="0"/>
                  </a:cubicBezTo>
                  <a:cubicBezTo>
                    <a:pt x="498" y="0"/>
                    <a:pt x="664" y="42"/>
                    <a:pt x="664" y="254"/>
                  </a:cubicBezTo>
                  <a:cubicBezTo>
                    <a:pt x="664" y="613"/>
                    <a:pt x="664" y="613"/>
                    <a:pt x="664" y="613"/>
                  </a:cubicBezTo>
                  <a:cubicBezTo>
                    <a:pt x="664" y="645"/>
                    <a:pt x="664" y="708"/>
                    <a:pt x="664" y="772"/>
                  </a:cubicBezTo>
                  <a:cubicBezTo>
                    <a:pt x="565" y="772"/>
                    <a:pt x="565" y="772"/>
                    <a:pt x="565" y="772"/>
                  </a:cubicBezTo>
                  <a:cubicBezTo>
                    <a:pt x="553" y="772"/>
                    <a:pt x="531" y="782"/>
                    <a:pt x="531" y="761"/>
                  </a:cubicBezTo>
                  <a:cubicBezTo>
                    <a:pt x="520" y="729"/>
                    <a:pt x="520" y="698"/>
                    <a:pt x="520" y="666"/>
                  </a:cubicBezTo>
                  <a:cubicBezTo>
                    <a:pt x="465" y="761"/>
                    <a:pt x="376" y="793"/>
                    <a:pt x="266" y="793"/>
                  </a:cubicBezTo>
                  <a:cubicBezTo>
                    <a:pt x="133" y="793"/>
                    <a:pt x="0" y="729"/>
                    <a:pt x="0" y="582"/>
                  </a:cubicBezTo>
                  <a:cubicBezTo>
                    <a:pt x="0" y="370"/>
                    <a:pt x="188" y="307"/>
                    <a:pt x="376" y="307"/>
                  </a:cubicBezTo>
                  <a:lnTo>
                    <a:pt x="509" y="307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" name="Freeform 19"/>
            <p:cNvSpPr>
              <a:spLocks/>
            </p:cNvSpPr>
            <p:nvPr userDrawn="1"/>
          </p:nvSpPr>
          <p:spPr bwMode="auto">
            <a:xfrm>
              <a:off x="9312673" y="2563813"/>
              <a:ext cx="428228" cy="444500"/>
            </a:xfrm>
            <a:custGeom>
              <a:avLst/>
              <a:gdLst/>
              <a:ahLst/>
              <a:cxnLst>
                <a:cxn ang="0">
                  <a:pos x="144" y="137"/>
                </a:cxn>
                <a:cxn ang="0">
                  <a:pos x="388" y="0"/>
                </a:cxn>
                <a:cxn ang="0">
                  <a:pos x="687" y="254"/>
                </a:cxn>
                <a:cxn ang="0">
                  <a:pos x="687" y="772"/>
                </a:cxn>
                <a:cxn ang="0">
                  <a:pos x="532" y="772"/>
                </a:cxn>
                <a:cxn ang="0">
                  <a:pos x="532" y="307"/>
                </a:cxn>
                <a:cxn ang="0">
                  <a:pos x="355" y="106"/>
                </a:cxn>
                <a:cxn ang="0">
                  <a:pos x="211" y="169"/>
                </a:cxn>
                <a:cxn ang="0">
                  <a:pos x="144" y="370"/>
                </a:cxn>
                <a:cxn ang="0">
                  <a:pos x="144" y="772"/>
                </a:cxn>
                <a:cxn ang="0">
                  <a:pos x="0" y="772"/>
                </a:cxn>
                <a:cxn ang="0">
                  <a:pos x="0" y="21"/>
                </a:cxn>
                <a:cxn ang="0">
                  <a:pos x="144" y="21"/>
                </a:cxn>
                <a:cxn ang="0">
                  <a:pos x="144" y="137"/>
                </a:cxn>
              </a:cxnLst>
              <a:rect l="0" t="0" r="r" b="b"/>
              <a:pathLst>
                <a:path w="687" h="772">
                  <a:moveTo>
                    <a:pt x="144" y="137"/>
                  </a:moveTo>
                  <a:cubicBezTo>
                    <a:pt x="200" y="42"/>
                    <a:pt x="310" y="0"/>
                    <a:pt x="388" y="0"/>
                  </a:cubicBezTo>
                  <a:cubicBezTo>
                    <a:pt x="443" y="0"/>
                    <a:pt x="687" y="11"/>
                    <a:pt x="687" y="254"/>
                  </a:cubicBezTo>
                  <a:cubicBezTo>
                    <a:pt x="687" y="772"/>
                    <a:pt x="687" y="772"/>
                    <a:pt x="687" y="772"/>
                  </a:cubicBezTo>
                  <a:cubicBezTo>
                    <a:pt x="532" y="772"/>
                    <a:pt x="532" y="772"/>
                    <a:pt x="532" y="772"/>
                  </a:cubicBezTo>
                  <a:cubicBezTo>
                    <a:pt x="532" y="307"/>
                    <a:pt x="532" y="307"/>
                    <a:pt x="532" y="307"/>
                  </a:cubicBezTo>
                  <a:cubicBezTo>
                    <a:pt x="532" y="180"/>
                    <a:pt x="477" y="106"/>
                    <a:pt x="355" y="106"/>
                  </a:cubicBezTo>
                  <a:cubicBezTo>
                    <a:pt x="355" y="106"/>
                    <a:pt x="277" y="106"/>
                    <a:pt x="211" y="169"/>
                  </a:cubicBezTo>
                  <a:cubicBezTo>
                    <a:pt x="189" y="190"/>
                    <a:pt x="144" y="222"/>
                    <a:pt x="144" y="370"/>
                  </a:cubicBezTo>
                  <a:cubicBezTo>
                    <a:pt x="144" y="772"/>
                    <a:pt x="144" y="772"/>
                    <a:pt x="144" y="772"/>
                  </a:cubicBezTo>
                  <a:cubicBezTo>
                    <a:pt x="0" y="772"/>
                    <a:pt x="0" y="772"/>
                    <a:pt x="0" y="77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44" y="21"/>
                    <a:pt x="144" y="21"/>
                    <a:pt x="144" y="21"/>
                  </a:cubicBezTo>
                  <a:cubicBezTo>
                    <a:pt x="144" y="137"/>
                    <a:pt x="144" y="137"/>
                    <a:pt x="144" y="137"/>
                  </a:cubicBezTo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" name="Freeform 20"/>
            <p:cNvSpPr>
              <a:spLocks noEditPoints="1"/>
            </p:cNvSpPr>
            <p:nvPr userDrawn="1"/>
          </p:nvSpPr>
          <p:spPr bwMode="auto">
            <a:xfrm>
              <a:off x="9809692" y="2563813"/>
              <a:ext cx="450585" cy="457200"/>
            </a:xfrm>
            <a:custGeom>
              <a:avLst/>
              <a:gdLst/>
              <a:ahLst/>
              <a:cxnLst>
                <a:cxn ang="0">
                  <a:pos x="553" y="328"/>
                </a:cxn>
                <a:cxn ang="0">
                  <a:pos x="354" y="106"/>
                </a:cxn>
                <a:cxn ang="0">
                  <a:pos x="166" y="328"/>
                </a:cxn>
                <a:cxn ang="0">
                  <a:pos x="553" y="328"/>
                </a:cxn>
                <a:cxn ang="0">
                  <a:pos x="166" y="423"/>
                </a:cxn>
                <a:cxn ang="0">
                  <a:pos x="354" y="698"/>
                </a:cxn>
                <a:cxn ang="0">
                  <a:pos x="553" y="539"/>
                </a:cxn>
                <a:cxn ang="0">
                  <a:pos x="709" y="539"/>
                </a:cxn>
                <a:cxn ang="0">
                  <a:pos x="354" y="793"/>
                </a:cxn>
                <a:cxn ang="0">
                  <a:pos x="0" y="402"/>
                </a:cxn>
                <a:cxn ang="0">
                  <a:pos x="365" y="0"/>
                </a:cxn>
                <a:cxn ang="0">
                  <a:pos x="720" y="359"/>
                </a:cxn>
                <a:cxn ang="0">
                  <a:pos x="720" y="423"/>
                </a:cxn>
                <a:cxn ang="0">
                  <a:pos x="166" y="423"/>
                </a:cxn>
              </a:cxnLst>
              <a:rect l="0" t="0" r="r" b="b"/>
              <a:pathLst>
                <a:path w="720" h="793">
                  <a:moveTo>
                    <a:pt x="553" y="328"/>
                  </a:moveTo>
                  <a:cubicBezTo>
                    <a:pt x="565" y="201"/>
                    <a:pt x="498" y="106"/>
                    <a:pt x="354" y="106"/>
                  </a:cubicBezTo>
                  <a:cubicBezTo>
                    <a:pt x="232" y="106"/>
                    <a:pt x="166" y="201"/>
                    <a:pt x="166" y="328"/>
                  </a:cubicBezTo>
                  <a:cubicBezTo>
                    <a:pt x="553" y="328"/>
                    <a:pt x="553" y="328"/>
                    <a:pt x="553" y="328"/>
                  </a:cubicBezTo>
                  <a:moveTo>
                    <a:pt x="166" y="423"/>
                  </a:moveTo>
                  <a:cubicBezTo>
                    <a:pt x="155" y="560"/>
                    <a:pt x="210" y="698"/>
                    <a:pt x="354" y="698"/>
                  </a:cubicBezTo>
                  <a:cubicBezTo>
                    <a:pt x="476" y="698"/>
                    <a:pt x="531" y="656"/>
                    <a:pt x="553" y="539"/>
                  </a:cubicBezTo>
                  <a:cubicBezTo>
                    <a:pt x="709" y="539"/>
                    <a:pt x="709" y="539"/>
                    <a:pt x="709" y="539"/>
                  </a:cubicBezTo>
                  <a:cubicBezTo>
                    <a:pt x="686" y="708"/>
                    <a:pt x="542" y="793"/>
                    <a:pt x="354" y="793"/>
                  </a:cubicBezTo>
                  <a:cubicBezTo>
                    <a:pt x="99" y="793"/>
                    <a:pt x="0" y="624"/>
                    <a:pt x="0" y="402"/>
                  </a:cubicBezTo>
                  <a:cubicBezTo>
                    <a:pt x="0" y="190"/>
                    <a:pt x="122" y="0"/>
                    <a:pt x="365" y="0"/>
                  </a:cubicBezTo>
                  <a:cubicBezTo>
                    <a:pt x="609" y="11"/>
                    <a:pt x="720" y="148"/>
                    <a:pt x="720" y="359"/>
                  </a:cubicBezTo>
                  <a:cubicBezTo>
                    <a:pt x="720" y="423"/>
                    <a:pt x="720" y="423"/>
                    <a:pt x="720" y="423"/>
                  </a:cubicBezTo>
                  <a:lnTo>
                    <a:pt x="166" y="423"/>
                  </a:lnTo>
                  <a:close/>
                </a:path>
              </a:pathLst>
            </a:custGeom>
            <a:solidFill>
              <a:srgbClr val="0047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pPr algn="ctr" rtl="0" fontAlgn="base">
                <a:spcBef>
                  <a:spcPct val="50000"/>
                </a:spcBef>
                <a:spcAft>
                  <a:spcPct val="0"/>
                </a:spcAft>
              </a:pPr>
              <a:endParaRPr lang="it-IT" sz="1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972269"/>
            <a:ext cx="9144000" cy="40942"/>
            <a:chOff x="0" y="1187350"/>
            <a:chExt cx="9144000" cy="40942"/>
          </a:xfrm>
        </p:grpSpPr>
        <p:cxnSp>
          <p:nvCxnSpPr>
            <p:cNvPr id="63" name="Straight Connector 62"/>
            <p:cNvCxnSpPr/>
            <p:nvPr userDrawn="1"/>
          </p:nvCxnSpPr>
          <p:spPr>
            <a:xfrm>
              <a:off x="0" y="1187350"/>
              <a:ext cx="9144000" cy="0"/>
            </a:xfrm>
            <a:prstGeom prst="line">
              <a:avLst/>
            </a:prstGeom>
            <a:ln w="25400">
              <a:solidFill>
                <a:srgbClr val="F4E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 userDrawn="1"/>
          </p:nvCxnSpPr>
          <p:spPr>
            <a:xfrm>
              <a:off x="0" y="1228292"/>
              <a:ext cx="9144000" cy="0"/>
            </a:xfrm>
            <a:prstGeom prst="line">
              <a:avLst/>
            </a:prstGeom>
            <a:ln w="25400">
              <a:solidFill>
                <a:srgbClr val="0051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2pPr>
      <a:lvl3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3pPr>
      <a:lvl4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4pPr>
      <a:lvl5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5pPr>
      <a:lvl6pPr marL="4572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6pPr>
      <a:lvl7pPr marL="9144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7pPr>
      <a:lvl8pPr marL="13716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8pPr>
      <a:lvl9pPr marL="18288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algn="l" defTabSz="889000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230400" indent="-230400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alibri" pitchFamily="34" charset="0"/>
        <a:buChar char="→"/>
        <a:defRPr sz="1600">
          <a:solidFill>
            <a:schemeClr val="tx1"/>
          </a:solidFill>
          <a:latin typeface="+mn-lt"/>
          <a:cs typeface="+mn-cs"/>
        </a:defRPr>
      </a:lvl2pPr>
      <a:lvl3pPr marL="457200" indent="-230400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914400" indent="-230400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alibri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371600" indent="-230400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5pPr>
      <a:lvl6pPr marL="24558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9130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33702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8274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434976" y="1509713"/>
            <a:ext cx="8274051" cy="3359447"/>
          </a:xfrm>
        </p:spPr>
        <p:txBody>
          <a:bodyPr anchor="ctr"/>
          <a:lstStyle/>
          <a:p>
            <a:pPr marL="0" indent="0" algn="ctr">
              <a:buNone/>
            </a:pPr>
            <a:r>
              <a:rPr lang="it-IT" sz="4800" b="1" dirty="0" smtClean="0"/>
              <a:t>Graduatoria di mobilità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2184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Sintesi dei movimenti</a:t>
            </a:r>
            <a:endParaRPr lang="it-IT" dirty="0"/>
          </a:p>
        </p:txBody>
      </p:sp>
      <p:sp>
        <p:nvSpPr>
          <p:cNvPr id="3" name="AutoShape 15"/>
          <p:cNvSpPr>
            <a:spLocks noChangeArrowheads="1"/>
          </p:cNvSpPr>
          <p:nvPr/>
        </p:nvSpPr>
        <p:spPr bwMode="auto">
          <a:xfrm>
            <a:off x="124001" y="1596102"/>
            <a:ext cx="1423663" cy="11166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0047A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it-IT" sz="1400" b="1" dirty="0" smtClean="0">
                <a:solidFill>
                  <a:srgbClr val="0047A9"/>
                </a:solidFill>
              </a:rPr>
              <a:t>Portalettere</a:t>
            </a:r>
            <a:endParaRPr lang="it-IT" sz="1400" b="1" dirty="0">
              <a:solidFill>
                <a:srgbClr val="0047A9"/>
              </a:solidFill>
            </a:endParaRPr>
          </a:p>
        </p:txBody>
      </p:sp>
      <p:sp>
        <p:nvSpPr>
          <p:cNvPr id="4" name="AutoShape 15"/>
          <p:cNvSpPr>
            <a:spLocks noChangeArrowheads="1"/>
          </p:cNvSpPr>
          <p:nvPr/>
        </p:nvSpPr>
        <p:spPr bwMode="auto">
          <a:xfrm>
            <a:off x="124001" y="3284984"/>
            <a:ext cx="1423663" cy="11166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0047A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it-IT" sz="1400" b="1" dirty="0">
                <a:solidFill>
                  <a:srgbClr val="0047A9"/>
                </a:solidFill>
              </a:rPr>
              <a:t>Lavorazioni Interne - Smistamento</a:t>
            </a:r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1619672" y="1592304"/>
            <a:ext cx="3960440" cy="111661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72000" tIns="72000" rIns="72000" bIns="72000" anchor="ctr"/>
          <a:lstStyle/>
          <a:p>
            <a:r>
              <a:rPr lang="it-IT" sz="1400" dirty="0" smtClean="0">
                <a:solidFill>
                  <a:srgbClr val="0047A9"/>
                </a:solidFill>
              </a:rPr>
              <a:t>51 </a:t>
            </a:r>
            <a:r>
              <a:rPr lang="it-IT" sz="1400" dirty="0" smtClean="0">
                <a:solidFill>
                  <a:srgbClr val="0047A9"/>
                </a:solidFill>
              </a:rPr>
              <a:t>risorse dalla graduatoria dei Full Time</a:t>
            </a:r>
          </a:p>
          <a:p>
            <a:endParaRPr lang="it-IT" sz="1400" dirty="0" smtClean="0">
              <a:solidFill>
                <a:srgbClr val="0047A9"/>
              </a:solidFill>
            </a:endParaRPr>
          </a:p>
          <a:p>
            <a:r>
              <a:rPr lang="it-IT" sz="1400" dirty="0" smtClean="0">
                <a:solidFill>
                  <a:srgbClr val="0047A9"/>
                </a:solidFill>
              </a:rPr>
              <a:t>20 </a:t>
            </a:r>
            <a:r>
              <a:rPr lang="it-IT" sz="1400" dirty="0">
                <a:solidFill>
                  <a:srgbClr val="0047A9"/>
                </a:solidFill>
              </a:rPr>
              <a:t>risorse dalla graduatoria dei </a:t>
            </a:r>
            <a:r>
              <a:rPr lang="it-IT" sz="1400" dirty="0" smtClean="0">
                <a:solidFill>
                  <a:srgbClr val="0047A9"/>
                </a:solidFill>
              </a:rPr>
              <a:t>Part Time</a:t>
            </a:r>
            <a:endParaRPr lang="it-IT" sz="1400" dirty="0">
              <a:solidFill>
                <a:srgbClr val="0047A9"/>
              </a:solidFill>
            </a:endParaRP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1619672" y="3284984"/>
            <a:ext cx="3960440" cy="111661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72000" tIns="72000" rIns="72000" bIns="72000" anchor="ctr"/>
          <a:lstStyle/>
          <a:p>
            <a:r>
              <a:rPr lang="it-IT" sz="1400" dirty="0" smtClean="0">
                <a:solidFill>
                  <a:srgbClr val="0047A9"/>
                </a:solidFill>
              </a:rPr>
              <a:t>24 risorse dalla graduatoria dei Full Time</a:t>
            </a:r>
          </a:p>
          <a:p>
            <a:endParaRPr lang="it-IT" sz="1400" dirty="0" smtClean="0">
              <a:solidFill>
                <a:srgbClr val="0047A9"/>
              </a:solidFill>
            </a:endParaRPr>
          </a:p>
          <a:p>
            <a:r>
              <a:rPr lang="it-IT" sz="1400" dirty="0" smtClean="0">
                <a:solidFill>
                  <a:srgbClr val="0047A9"/>
                </a:solidFill>
              </a:rPr>
              <a:t>5 </a:t>
            </a:r>
            <a:r>
              <a:rPr lang="it-IT" sz="1400" dirty="0">
                <a:solidFill>
                  <a:srgbClr val="0047A9"/>
                </a:solidFill>
              </a:rPr>
              <a:t>risorse dalla graduatoria dei </a:t>
            </a:r>
            <a:r>
              <a:rPr lang="it-IT" sz="1400" dirty="0" smtClean="0">
                <a:solidFill>
                  <a:srgbClr val="0047A9"/>
                </a:solidFill>
              </a:rPr>
              <a:t>Part Time</a:t>
            </a:r>
            <a:endParaRPr lang="it-IT" sz="1400" dirty="0">
              <a:solidFill>
                <a:srgbClr val="0047A9"/>
              </a:solidFill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124001" y="4797152"/>
            <a:ext cx="1423663" cy="111661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0047A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89000" fontAlgn="base"/>
            <a:r>
              <a:rPr lang="it-IT" sz="1400" b="1" dirty="0" smtClean="0">
                <a:solidFill>
                  <a:srgbClr val="0047A9"/>
                </a:solidFill>
              </a:rPr>
              <a:t>Totale</a:t>
            </a:r>
            <a:endParaRPr lang="it-IT" sz="1400" b="1" dirty="0">
              <a:solidFill>
                <a:srgbClr val="0047A9"/>
              </a:solidFill>
            </a:endParaRP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1619672" y="4797152"/>
            <a:ext cx="3960440" cy="111661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72000" tIns="72000" rIns="72000" bIns="72000" anchor="ctr"/>
          <a:lstStyle/>
          <a:p>
            <a:r>
              <a:rPr lang="it-IT" sz="1400" b="1" dirty="0" smtClean="0">
                <a:solidFill>
                  <a:srgbClr val="0047A9"/>
                </a:solidFill>
              </a:rPr>
              <a:t>100 </a:t>
            </a:r>
            <a:r>
              <a:rPr lang="it-IT" sz="1400" b="1" dirty="0" smtClean="0">
                <a:solidFill>
                  <a:srgbClr val="0047A9"/>
                </a:solidFill>
              </a:rPr>
              <a:t>movimenti</a:t>
            </a:r>
            <a:endParaRPr lang="it-IT" sz="1400" b="1" dirty="0">
              <a:solidFill>
                <a:srgbClr val="0047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5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4975" y="332655"/>
            <a:ext cx="8274050" cy="662707"/>
          </a:xfrm>
        </p:spPr>
        <p:txBody>
          <a:bodyPr/>
          <a:lstStyle/>
          <a:p>
            <a:r>
              <a:rPr lang="it-IT" dirty="0" smtClean="0"/>
              <a:t>Dettaglio movimenti Graduatoria Portalettere (1/4)</a:t>
            </a:r>
            <a:endParaRPr lang="it-IT" dirty="0"/>
          </a:p>
        </p:txBody>
      </p:sp>
      <p:pic>
        <p:nvPicPr>
          <p:cNvPr id="1341337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087438"/>
            <a:ext cx="804703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8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4975" y="332655"/>
            <a:ext cx="8274050" cy="662707"/>
          </a:xfrm>
        </p:spPr>
        <p:txBody>
          <a:bodyPr/>
          <a:lstStyle/>
          <a:p>
            <a:r>
              <a:rPr lang="it-IT" dirty="0" smtClean="0"/>
              <a:t>Dettaglio movimenti Graduatoria Portalettere (2/4</a:t>
            </a:r>
            <a:r>
              <a:rPr lang="it-IT" dirty="0"/>
              <a:t>)</a:t>
            </a:r>
          </a:p>
        </p:txBody>
      </p:sp>
      <p:pic>
        <p:nvPicPr>
          <p:cNvPr id="134133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88" y="1269726"/>
            <a:ext cx="8599746" cy="4607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4975" y="332655"/>
            <a:ext cx="8274050" cy="662707"/>
          </a:xfrm>
        </p:spPr>
        <p:txBody>
          <a:bodyPr/>
          <a:lstStyle/>
          <a:p>
            <a:r>
              <a:rPr lang="it-IT" dirty="0" smtClean="0"/>
              <a:t>Dettaglio movimenti </a:t>
            </a:r>
            <a:r>
              <a:rPr lang="it-IT" smtClean="0"/>
              <a:t>Graduatoria Portalettere (3/4</a:t>
            </a:r>
            <a:r>
              <a:rPr lang="it-IT"/>
              <a:t>)</a:t>
            </a:r>
            <a:endParaRPr lang="it-IT" dirty="0"/>
          </a:p>
        </p:txBody>
      </p:sp>
      <p:pic>
        <p:nvPicPr>
          <p:cNvPr id="134144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72332"/>
            <a:ext cx="8712968" cy="44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01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34975" y="332655"/>
            <a:ext cx="8274050" cy="662707"/>
          </a:xfrm>
        </p:spPr>
        <p:txBody>
          <a:bodyPr/>
          <a:lstStyle/>
          <a:p>
            <a:r>
              <a:rPr lang="it-IT" dirty="0" smtClean="0"/>
              <a:t>Dettaglio movimenti Graduatoria Portalettere (4/4</a:t>
            </a:r>
            <a:r>
              <a:rPr lang="it-IT" dirty="0"/>
              <a:t>)</a:t>
            </a:r>
          </a:p>
        </p:txBody>
      </p:sp>
      <p:pic>
        <p:nvPicPr>
          <p:cNvPr id="134154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68" y="2130102"/>
            <a:ext cx="8386795" cy="2658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3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42875" y="332655"/>
            <a:ext cx="8893621" cy="662707"/>
          </a:xfrm>
        </p:spPr>
        <p:txBody>
          <a:bodyPr/>
          <a:lstStyle/>
          <a:p>
            <a:r>
              <a:rPr lang="it-IT" sz="2200" dirty="0" smtClean="0"/>
              <a:t>Dettaglio movimenti </a:t>
            </a:r>
            <a:r>
              <a:rPr lang="it-IT" sz="2200" dirty="0"/>
              <a:t>Graduatoria Lavorazioni Interne </a:t>
            </a:r>
            <a:r>
              <a:rPr lang="it-IT" sz="2200" dirty="0" smtClean="0"/>
              <a:t>– Smistamento (1/2)</a:t>
            </a:r>
            <a:endParaRPr lang="it-IT" sz="2200" dirty="0"/>
          </a:p>
        </p:txBody>
      </p:sp>
      <p:pic>
        <p:nvPicPr>
          <p:cNvPr id="134174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162050"/>
            <a:ext cx="8856663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54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84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262063"/>
            <a:ext cx="8856663" cy="433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42875" y="332655"/>
            <a:ext cx="8893621" cy="662707"/>
          </a:xfrm>
        </p:spPr>
        <p:txBody>
          <a:bodyPr/>
          <a:lstStyle/>
          <a:p>
            <a:r>
              <a:rPr lang="it-IT" sz="2200" dirty="0" smtClean="0"/>
              <a:t>Dettaglio movimenti </a:t>
            </a:r>
            <a:r>
              <a:rPr lang="it-IT" sz="2200" dirty="0"/>
              <a:t>Graduatoria Lavorazioni Interne </a:t>
            </a:r>
            <a:r>
              <a:rPr lang="it-IT" sz="2200" dirty="0" smtClean="0"/>
              <a:t>– Smistamento (2/2)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681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oste">
  <a:themeElements>
    <a:clrScheme name="Poste">
      <a:dk1>
        <a:srgbClr val="0047A9"/>
      </a:dk1>
      <a:lt1>
        <a:srgbClr val="FFFFFF"/>
      </a:lt1>
      <a:dk2>
        <a:srgbClr val="0047A9"/>
      </a:dk2>
      <a:lt2>
        <a:srgbClr val="808080"/>
      </a:lt2>
      <a:accent1>
        <a:srgbClr val="E2E2E2"/>
      </a:accent1>
      <a:accent2>
        <a:srgbClr val="D2E0E6"/>
      </a:accent2>
      <a:accent3>
        <a:srgbClr val="FFFFFF"/>
      </a:accent3>
      <a:accent4>
        <a:srgbClr val="0047A9"/>
      </a:accent4>
      <a:accent5>
        <a:srgbClr val="EEEEEE"/>
      </a:accent5>
      <a:accent6>
        <a:srgbClr val="B2C7CA"/>
      </a:accent6>
      <a:hlink>
        <a:srgbClr val="376092"/>
      </a:hlink>
      <a:folHlink>
        <a:srgbClr val="8DB4E2"/>
      </a:folHlink>
    </a:clrScheme>
    <a:fontScheme name="Post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889000" rtl="0" eaLnBrk="1" fontAlgn="base" latinLnBrk="0" hangingPunct="1">
          <a:defRPr kumimoji="0" sz="1400" b="0" i="0" u="none" strike="noStrike" cap="none" normalizeH="0" baseline="0" dirty="0" err="1" smtClean="0">
            <a:solidFill>
              <a:schemeClr val="tx1"/>
            </a:solidFill>
            <a:effectLst/>
            <a:latin typeface="+mn-lt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anchor="t" anchorCtr="0" compatLnSpc="1">
        <a:prstTxWarp prst="textNoShape">
          <a:avLst/>
        </a:prstTxWarp>
        <a:spAutoFit/>
      </a:bodyPr>
      <a:lstStyle>
        <a:defPPr marL="0" marR="0" indent="0" algn="ctr" defTabSz="8890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+mn-lt"/>
            <a:cs typeface="+mn-cs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Letter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3">
        <a:dk1>
          <a:srgbClr val="000000"/>
        </a:dk1>
        <a:lt1>
          <a:srgbClr val="FFFFFF"/>
        </a:lt1>
        <a:dk2>
          <a:srgbClr val="345782"/>
        </a:dk2>
        <a:lt2>
          <a:srgbClr val="808080"/>
        </a:lt2>
        <a:accent1>
          <a:srgbClr val="E2E2E2"/>
        </a:accent1>
        <a:accent2>
          <a:srgbClr val="C5DCD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2C7CA"/>
        </a:accent6>
        <a:hlink>
          <a:srgbClr val="5D8BA7"/>
        </a:hlink>
        <a:folHlink>
          <a:srgbClr val="9CB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4491</TotalTime>
  <Words>90</Words>
  <Application>Microsoft Office PowerPoint</Application>
  <PresentationFormat>Presentazione su schermo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Poste</vt:lpstr>
      <vt:lpstr>think-cell Slide</vt:lpstr>
      <vt:lpstr>Presentazione standard di PowerPoint</vt:lpstr>
      <vt:lpstr>Sintesi dei movimenti</vt:lpstr>
      <vt:lpstr>Dettaglio movimenti Graduatoria Portalettere (1/4)</vt:lpstr>
      <vt:lpstr>Dettaglio movimenti Graduatoria Portalettere (2/4)</vt:lpstr>
      <vt:lpstr>Dettaglio movimenti Graduatoria Portalettere (3/4)</vt:lpstr>
      <vt:lpstr>Dettaglio movimenti Graduatoria Portalettere (4/4)</vt:lpstr>
      <vt:lpstr>Dettaglio movimenti Graduatoria Lavorazioni Interne – Smistamento (1/2)</vt:lpstr>
      <vt:lpstr>Dettaglio movimenti Graduatoria Lavorazioni Interne – Smistamento (2/2)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</dc:creator>
  <cp:lastModifiedBy>Garofalo</cp:lastModifiedBy>
  <cp:revision>422</cp:revision>
  <cp:lastPrinted>2015-11-11T08:33:58Z</cp:lastPrinted>
  <dcterms:created xsi:type="dcterms:W3CDTF">2015-05-07T10:30:02Z</dcterms:created>
  <dcterms:modified xsi:type="dcterms:W3CDTF">2015-11-12T17:50:41Z</dcterms:modified>
</cp:coreProperties>
</file>